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B20D8-E218-473A-9750-AABEAB398C72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07826-C6BE-49DD-90DB-ED677A2787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07826-C6BE-49DD-90DB-ED677A2787E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B392F2-073E-4805-BD1C-685F491F23AE}" type="datetimeFigureOut">
              <a:rPr lang="en-US" smtClean="0"/>
              <a:pPr/>
              <a:t>10/24/2008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84774D-23C4-4085-9755-D0E33BB043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1: </a:t>
            </a:r>
            <a:r>
              <a:rPr lang="en-US" smtClean="0"/>
              <a:t>Career </a:t>
            </a:r>
            <a:r>
              <a:rPr lang="en-US" smtClean="0"/>
              <a:t>Decision-making </a:t>
            </a:r>
            <a:br>
              <a:rPr lang="en-US" smtClean="0"/>
            </a:br>
            <a:r>
              <a:rPr lang="en-US" sz="4000" i="1" smtClean="0"/>
              <a:t>Agenda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Rogue Community College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181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Myths about Career Decision-Making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 the Elements of Career Decision-Making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Explore the Steps  in Good Decision-Making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 to Prioritize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about Career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Choosing a career is easy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Money is the key to happiness 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You will learn to hate your hobby if it becomes your career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Hot “Careers of the Future” should guide my choice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Others know better than I what career would be best for me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251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of Career Decision-Making</a:t>
            </a:r>
            <a:endParaRPr lang="en-US" dirty="0"/>
          </a:p>
        </p:txBody>
      </p:sp>
      <p:pic>
        <p:nvPicPr>
          <p:cNvPr id="3" name="Picture 2" descr="http://www.career.fsu.edu/documents/cognitive%20information%20processing/Whats/img00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576387"/>
            <a:ext cx="6858000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Information: John Holland’s Hexagram</a:t>
            </a:r>
            <a:endParaRPr lang="en-US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438400" y="2514600"/>
            <a:ext cx="4197350" cy="3435350"/>
          </a:xfrm>
          <a:prstGeom prst="hexagon">
            <a:avLst>
              <a:gd name="adj" fmla="val 30540"/>
              <a:gd name="vf" fmla="val 11547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65263" y="2171700"/>
            <a:ext cx="2082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620423"/>
                </a:solidFill>
                <a:latin typeface="Book Antiqua" pitchFamily="18" charset="0"/>
              </a:rPr>
              <a:t>Investigative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84813" y="2174875"/>
            <a:ext cx="12128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620423"/>
                </a:solidFill>
                <a:latin typeface="Book Antiqua" pitchFamily="18" charset="0"/>
              </a:rPr>
              <a:t>Artistic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532563" y="4003675"/>
            <a:ext cx="11033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620423"/>
                </a:solidFill>
                <a:latin typeface="Book Antiqua" pitchFamily="18" charset="0"/>
              </a:rPr>
              <a:t> Social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484813" y="5927725"/>
            <a:ext cx="1924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620423"/>
                </a:solidFill>
                <a:latin typeface="Book Antiqua" pitchFamily="18" charset="0"/>
              </a:rPr>
              <a:t>Enterprising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62038" y="5867400"/>
            <a:ext cx="2273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620423"/>
                </a:solidFill>
                <a:latin typeface="Book Antiqua" pitchFamily="18" charset="0"/>
              </a:rPr>
              <a:t>Conventional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9600" y="3962400"/>
            <a:ext cx="20828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620423"/>
                </a:solidFill>
                <a:latin typeface="Book Antiqua" pitchFamily="18" charset="0"/>
              </a:rPr>
              <a:t>Realistic</a:t>
            </a:r>
            <a:endParaRPr lang="en-US" sz="2400" b="1" dirty="0">
              <a:solidFill>
                <a:srgbClr val="620423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Making a Good Decision</a:t>
            </a:r>
            <a:endParaRPr lang="en-US" dirty="0"/>
          </a:p>
        </p:txBody>
      </p:sp>
      <p:pic>
        <p:nvPicPr>
          <p:cNvPr id="3" name="Picture 2" descr="http://www.career.fsu.edu/documents/cognitive%20information%20processing/Whats/img00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81534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Example-Grid</a:t>
            </a:r>
            <a:endParaRPr lang="en-US" dirty="0"/>
          </a:p>
        </p:txBody>
      </p:sp>
      <p:pic>
        <p:nvPicPr>
          <p:cNvPr id="3" name="Picture 2" descr="frui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795462"/>
            <a:ext cx="6096000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Grid</a:t>
            </a:r>
            <a:endParaRPr lang="en-US" dirty="0"/>
          </a:p>
        </p:txBody>
      </p:sp>
      <p:pic>
        <p:nvPicPr>
          <p:cNvPr id="4" name="Picture 3" descr="gri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5334000" cy="48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4BAC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1981200"/>
            <a:ext cx="2133600" cy="313932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Priorities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</a:p>
          <a:p>
            <a:r>
              <a:rPr lang="en-US" dirty="0" smtClean="0"/>
              <a:t>9.</a:t>
            </a:r>
          </a:p>
          <a:p>
            <a:r>
              <a:rPr lang="en-US" dirty="0" smtClean="0"/>
              <a:t>10.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conclusion, you 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Reviewed and debunked the myths about career decision-making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Learned the elements of career decision- 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Explored the steps  in good decision-making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Learned to prioritize, a valuable life skill!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169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Unit 1: Career Decision-making  Agenda</vt:lpstr>
      <vt:lpstr>Myths about Career Decision-Making</vt:lpstr>
      <vt:lpstr>Elements of Career Decision-Making</vt:lpstr>
      <vt:lpstr>Organizing Information: John Holland’s Hexagram</vt:lpstr>
      <vt:lpstr>Steps in Making a Good Decision</vt:lpstr>
      <vt:lpstr>Example-Grid</vt:lpstr>
      <vt:lpstr>Prioritizing Grid</vt:lpstr>
      <vt:lpstr>In conclusion, you have: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Career Decision Making</dc:title>
  <dc:creator>Susan Roudebush</dc:creator>
  <cp:lastModifiedBy>Susan Roudebush</cp:lastModifiedBy>
  <cp:revision>10</cp:revision>
  <dcterms:created xsi:type="dcterms:W3CDTF">2008-07-29T17:15:47Z</dcterms:created>
  <dcterms:modified xsi:type="dcterms:W3CDTF">2008-10-24T17:08:40Z</dcterms:modified>
</cp:coreProperties>
</file>