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9DB39-418C-453F-9515-973A08304786}" type="datetimeFigureOut">
              <a:rPr lang="en-US" smtClean="0"/>
              <a:pPr/>
              <a:t>10/24/2008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8C7EA-7D95-42B9-B599-93453DBB7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8C7EA-7D95-42B9-B599-93453DBB71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8C7EA-7D95-42B9-B599-93453DBB71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8C7EA-7D95-42B9-B599-93453DBB71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049E75-5850-4820-8518-CEA72BFCAFA0}" type="datetimeFigureOut">
              <a:rPr lang="en-US" smtClean="0"/>
              <a:pPr/>
              <a:t>10/24/2008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CACFE8-2490-4AA7-A8D7-01D547D29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49E75-5850-4820-8518-CEA72BFCAFA0}" type="datetimeFigureOut">
              <a:rPr lang="en-US" smtClean="0"/>
              <a:pPr/>
              <a:t>10/24/2008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ACFE8-2490-4AA7-A8D7-01D547D29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B049E75-5850-4820-8518-CEA72BFCAFA0}" type="datetimeFigureOut">
              <a:rPr lang="en-US" smtClean="0"/>
              <a:pPr/>
              <a:t>10/24/2008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CACFE8-2490-4AA7-A8D7-01D547D29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49E75-5850-4820-8518-CEA72BFCAFA0}" type="datetimeFigureOut">
              <a:rPr lang="en-US" smtClean="0"/>
              <a:pPr/>
              <a:t>10/24/2008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ACFE8-2490-4AA7-A8D7-01D547D29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049E75-5850-4820-8518-CEA72BFCAFA0}" type="datetimeFigureOut">
              <a:rPr lang="en-US" smtClean="0"/>
              <a:pPr/>
              <a:t>10/24/2008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CACFE8-2490-4AA7-A8D7-01D547D29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49E75-5850-4820-8518-CEA72BFCAFA0}" type="datetimeFigureOut">
              <a:rPr lang="en-US" smtClean="0"/>
              <a:pPr/>
              <a:t>10/24/2008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ACFE8-2490-4AA7-A8D7-01D547D29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49E75-5850-4820-8518-CEA72BFCAFA0}" type="datetimeFigureOut">
              <a:rPr lang="en-US" smtClean="0"/>
              <a:pPr/>
              <a:t>10/24/2008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ACFE8-2490-4AA7-A8D7-01D547D29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49E75-5850-4820-8518-CEA72BFCAFA0}" type="datetimeFigureOut">
              <a:rPr lang="en-US" smtClean="0"/>
              <a:pPr/>
              <a:t>10/24/2008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ACFE8-2490-4AA7-A8D7-01D547D29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049E75-5850-4820-8518-CEA72BFCAFA0}" type="datetimeFigureOut">
              <a:rPr lang="en-US" smtClean="0"/>
              <a:pPr/>
              <a:t>10/24/2008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ACFE8-2490-4AA7-A8D7-01D547D29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49E75-5850-4820-8518-CEA72BFCAFA0}" type="datetimeFigureOut">
              <a:rPr lang="en-US" smtClean="0"/>
              <a:pPr/>
              <a:t>10/24/2008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ACFE8-2490-4AA7-A8D7-01D547D29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49E75-5850-4820-8518-CEA72BFCAFA0}" type="datetimeFigureOut">
              <a:rPr lang="en-US" smtClean="0"/>
              <a:pPr/>
              <a:t>10/24/2008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ACFE8-2490-4AA7-A8D7-01D547D294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B049E75-5850-4820-8518-CEA72BFCAFA0}" type="datetimeFigureOut">
              <a:rPr lang="en-US" smtClean="0"/>
              <a:pPr/>
              <a:t>10/24/2008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CACFE8-2490-4AA7-A8D7-01D547D294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info.org/olmisj/OlmisZin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regoncis.uoregon.edu/" TargetMode="External"/><Relationship Id="rId4" Type="http://schemas.openxmlformats.org/officeDocument/2006/relationships/hyperlink" Target="http://www.bls.gov/oc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0"/>
            <a:ext cx="6324600" cy="2868168"/>
          </a:xfrm>
        </p:spPr>
        <p:txBody>
          <a:bodyPr/>
          <a:lstStyle/>
          <a:p>
            <a:pPr algn="l"/>
            <a:r>
              <a:rPr lang="en-US" dirty="0" smtClean="0"/>
              <a:t>Where Can I Find the Information I Need and How Do I Use It?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539864"/>
            <a:ext cx="6477000" cy="331813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AGENDA:</a:t>
            </a:r>
          </a:p>
          <a:p>
            <a:pPr marL="457200" lvl="0" indent="-457200" algn="l">
              <a:buClr>
                <a:schemeClr val="bg1"/>
              </a:buClr>
              <a:buSzPct val="104000"/>
              <a:buFont typeface="+mj-lt"/>
              <a:buAutoNum type="arabicPeriod"/>
            </a:pPr>
            <a:r>
              <a:rPr lang="en-US" sz="2100" dirty="0" smtClean="0"/>
              <a:t>Learn and describe the requirements of occupations of interest </a:t>
            </a:r>
          </a:p>
          <a:p>
            <a:pPr marL="457200" lvl="0" indent="-457200" algn="l">
              <a:buClr>
                <a:schemeClr val="bg1"/>
              </a:buClr>
              <a:buSzPct val="104000"/>
              <a:buFont typeface="+mj-lt"/>
              <a:buAutoNum type="arabicPeriod"/>
            </a:pPr>
            <a:r>
              <a:rPr lang="en-US" sz="2100" dirty="0" smtClean="0"/>
              <a:t>Identify  items that are important in occupational choice. </a:t>
            </a:r>
          </a:p>
          <a:p>
            <a:pPr marL="457200" lvl="0" indent="-457200" algn="l">
              <a:buClr>
                <a:schemeClr val="bg1"/>
              </a:buClr>
              <a:buSzPct val="104000"/>
              <a:buFont typeface="+mj-lt"/>
              <a:buAutoNum type="arabicPeriod"/>
            </a:pPr>
            <a:r>
              <a:rPr lang="en-US" sz="2100" dirty="0" smtClean="0"/>
              <a:t>Become familiar with a range of career information resources. </a:t>
            </a:r>
          </a:p>
          <a:p>
            <a:pPr marL="457200" lvl="0" indent="-457200" algn="l">
              <a:buClr>
                <a:schemeClr val="bg1"/>
              </a:buClr>
              <a:buSzPct val="104000"/>
              <a:buFont typeface="+mj-lt"/>
              <a:buAutoNum type="arabicPeriod"/>
            </a:pPr>
            <a:r>
              <a:rPr lang="en-US" sz="2100" dirty="0" smtClean="0"/>
              <a:t>Compare and evaluate occupational options.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 Occupational Clusters in CIS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0999" y="990600"/>
            <a:ext cx="59737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2438400"/>
            <a:ext cx="61722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>
            <a:stCxn id="11" idx="1"/>
          </p:cNvCxnSpPr>
          <p:nvPr/>
        </p:nvCxnSpPr>
        <p:spPr>
          <a:xfrm rot="10800000" flipV="1">
            <a:off x="914400" y="1496942"/>
            <a:ext cx="5486400" cy="10176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00800" y="1143000"/>
            <a:ext cx="2419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1, click </a:t>
            </a:r>
          </a:p>
          <a:p>
            <a:r>
              <a:rPr lang="en-US" sz="2000" b="1" dirty="0" smtClean="0"/>
              <a:t>Occupations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5486400"/>
            <a:ext cx="1617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2, click</a:t>
            </a:r>
          </a:p>
          <a:p>
            <a:r>
              <a:rPr lang="en-US" b="1" dirty="0" smtClean="0"/>
              <a:t>Cluster Index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1562100" y="3543300"/>
            <a:ext cx="2209800" cy="2133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Internet Career Information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153400" cy="4846320"/>
          </a:xfrm>
        </p:spPr>
        <p:txBody>
          <a:bodyPr/>
          <a:lstStyle/>
          <a:p>
            <a:r>
              <a:rPr lang="en-US" dirty="0" smtClean="0"/>
              <a:t>OLMIS: </a:t>
            </a:r>
            <a:r>
              <a:rPr lang="en-US" dirty="0" smtClean="0">
                <a:hlinkClick r:id="rId3"/>
              </a:rPr>
              <a:t>http</a:t>
            </a:r>
            <a:r>
              <a:rPr lang="en-US" smtClean="0">
                <a:hlinkClick r:id="rId3"/>
              </a:rPr>
              <a:t>://www.qualityinfo.org/olmisj/OlmisZine</a:t>
            </a:r>
            <a:endParaRPr lang="en-US" dirty="0" smtClean="0"/>
          </a:p>
          <a:p>
            <a:r>
              <a:rPr lang="en-US" dirty="0" smtClean="0"/>
              <a:t>OOH: </a:t>
            </a:r>
            <a:r>
              <a:rPr lang="en-US" dirty="0" smtClean="0">
                <a:hlinkClick r:id="rId4"/>
              </a:rPr>
              <a:t>http://www.bls.gov/oco/</a:t>
            </a:r>
            <a:endParaRPr lang="en-US" dirty="0" smtClean="0"/>
          </a:p>
          <a:p>
            <a:r>
              <a:rPr lang="en-US" dirty="0" smtClean="0"/>
              <a:t>CIS: </a:t>
            </a:r>
            <a:r>
              <a:rPr lang="en-US" dirty="0" smtClean="0">
                <a:hlinkClick r:id="rId5"/>
              </a:rPr>
              <a:t>http://oregoncis.uoregon.edu/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</TotalTime>
  <Words>89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Where Can I Find the Information I Need and How Do I Use It?</vt:lpstr>
      <vt:lpstr>Finding Occupational Clusters in CIS</vt:lpstr>
      <vt:lpstr>Internet Career Information Addresses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Can I Find the Information I Need and How Do I Use It?</dc:title>
  <dc:creator>Susan Roudebush</dc:creator>
  <cp:lastModifiedBy>Susan Roudebush</cp:lastModifiedBy>
  <cp:revision>3</cp:revision>
  <dcterms:created xsi:type="dcterms:W3CDTF">2008-10-16T20:41:26Z</dcterms:created>
  <dcterms:modified xsi:type="dcterms:W3CDTF">2008-10-24T17:09:37Z</dcterms:modified>
</cp:coreProperties>
</file>